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2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19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7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 школьной форме</a:t>
            </a:r>
            <a:endParaRPr lang="ru-RU" sz="28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316162"/>
            <a:ext cx="7920880" cy="36331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Повседневная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форма: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Мальчики – однотонная сорочка или водолазка, брюки, жилет темно – синего цвета, туфли.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Девочки -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платье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(обязательно!) синего цвета с белым воротником и манжетами, туфли.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22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6895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ребёнка к школе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(советы психолога)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73055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050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Психологическая готовность ребёнка к школе представляет собой совокупность личностных качеств, умений и навыков, а также, определенный уровень развития психических функций.</a:t>
            </a: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7488832" cy="4608512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Таким </a:t>
            </a: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образом, психологическая готовность ребенка к школе  предполагает несколько составляющих: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Личностно-социальная готовность.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Интеллектуальная готовность.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Мотивационная готовность.</a:t>
            </a:r>
          </a:p>
          <a:p>
            <a:pPr algn="ctr"/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17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solidFill>
                  <a:srgbClr val="0070C0"/>
                </a:solidFill>
                <a:cs typeface="Times New Roman" pitchFamily="18" charset="0"/>
              </a:rPr>
              <a:t>Личностно-социальная готовность ребёнка к школе</a:t>
            </a:r>
            <a:endParaRPr lang="ru-RU" sz="2800" b="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208912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Чтобы ребёнок чувствовал личностно-социальную готовность к школе, родителям на каком-то этапе необходимо «отделиться» от него и дать ему возможность общаться с разными людьми. Пусть ребёнок сам устанавливает контакты, не надо его подталкивать или частично брать на себя его функции, «помогая» ему знакомиться.  Если у Вас домашний ребёнок, старайтесь чаще выбираться в места скопления народа, чтобы приучать его к коллективу.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	Очень важна для формирования личностно-социальной готовности ребёнка к школе его адекватная самооценка. Ребёнок не должен ни занижать свои способности, ни ставить себя выше других – и то, и другое создаст ему проблемы при обучении в школе. </a:t>
            </a:r>
            <a:endParaRPr lang="ru-RU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80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Интеллектуальная готовность ребёнка к школе</a:t>
            </a:r>
            <a:endParaRPr lang="ru-RU" sz="2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280920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>
                <a:solidFill>
                  <a:srgbClr val="7030A0"/>
                </a:solidFill>
              </a:rPr>
              <a:t>К моменту поступления в школу у ребёнка должен быть накоплен определённый багаж знаний, полученных опытным путем. Для этого малыш должен не просто задавать бесконечные «почему?» маме и папе, а самостоятельно находить ответы на все свои вопросы, постигая причинно-следственные связи. Об умении устанавливать причинно-следственные связи говорит употребление ребёнком в речи таких оборотов. Как «…если, то…», «потому что», «поэтому» и т.п.</a:t>
            </a:r>
          </a:p>
          <a:p>
            <a:pPr algn="l"/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К шести-семи годам дошкольник должен хорошо знать свой адрес, название города, где он проживает, название страны, столицы. Знать имена и отчества родителей, где они работают и понимать, что их дедушка – чей-то папа (отца или матери). Ориентироваться во временах года, их последовательности и основных признаках. Знать названия месяцев. Дней недели, текущий год.</a:t>
            </a:r>
          </a:p>
          <a:p>
            <a:pPr algn="l"/>
            <a:r>
              <a:rPr lang="ru-RU" dirty="0"/>
              <a:t>	</a:t>
            </a:r>
            <a:r>
              <a:rPr lang="ru-RU" dirty="0" smtClean="0">
                <a:solidFill>
                  <a:srgbClr val="7030A0"/>
                </a:solidFill>
              </a:rPr>
              <a:t>Психологическая готовность ребёнка к школе должна проявляться  также в том, насколько быстро он понимает суть поставленных перед ним задач, насколько точно он следует предоставленным алгоритмам и как хорошо он планирует свою деятельность.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9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Мотивационная готовность ребенка к школе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136904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	</a:t>
            </a:r>
            <a:r>
              <a:rPr lang="ru-RU" sz="2200" dirty="0" smtClean="0">
                <a:solidFill>
                  <a:srgbClr val="7030A0"/>
                </a:solidFill>
              </a:rPr>
              <a:t>Родители должны объяснить, зачем дети ходят в школу, и сформировать у ребёнка желание учиться, ответственное отношение к учёбе и, естественно, положительную мотивацию:</a:t>
            </a:r>
          </a:p>
          <a:p>
            <a:pPr algn="l"/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- к школе, - к учителю, - к учебной деятельности, - к самому себе.</a:t>
            </a:r>
          </a:p>
          <a:p>
            <a:pPr algn="l"/>
            <a:r>
              <a:rPr lang="ru-RU" sz="2200" dirty="0">
                <a:solidFill>
                  <a:srgbClr val="7030A0"/>
                </a:solidFill>
              </a:rPr>
              <a:t>	</a:t>
            </a:r>
            <a:r>
              <a:rPr lang="ru-RU" sz="2200" dirty="0" smtClean="0">
                <a:solidFill>
                  <a:srgbClr val="7030A0"/>
                </a:solidFill>
              </a:rPr>
              <a:t>Чтобы сформировать мотивационную готовность ребёнка к школе, предоставьте ему больше самостоятельности в действиях. Если раньше Вы хвалили его за каждый шаг, то теперь хвалите только за готовый результат. Не пугая ребёнка, объясните, что в школе его не будут хвалить за каждую мелочь, у него будут задания, которые надо будет выполнить. В то же время, настройте его на успех и дайте понять, что Вы в него верите.</a:t>
            </a:r>
            <a:endParaRPr lang="ru-RU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1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3001" y="188913"/>
            <a:ext cx="9177001" cy="165576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Ваш ребёнок – будущий первоклассник!!!</a:t>
            </a:r>
            <a:b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Следующая информация для Вас:</a:t>
            </a:r>
            <a:endParaRPr lang="ru-RU" sz="36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01" y="-6927"/>
            <a:ext cx="2200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87" y="28533"/>
            <a:ext cx="91440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900100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Что нужно в школу </a:t>
            </a:r>
            <a:b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первокласснику?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Список необходимых  принадлежностей</a:t>
            </a:r>
            <a:b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для первоклассника</a:t>
            </a:r>
            <a:b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996952"/>
            <a:ext cx="8568952" cy="309634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ранец (рюкзак, портфель);школьная форма;  сменная обувь (лёгкие туфли);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форма (в зале: спортивные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брюки, футболка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однотонная; 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улице: спортивный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костюм;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обувь для уроков физической культуры  (кеды, кроссовки на нескользкой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подошве);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сумка (мешок) для сменной обуви.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вещи обязательно подписать!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5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9144000" cy="216024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Список канцелярских товаров</a:t>
            </a:r>
            <a:br>
              <a:rPr lang="ru-RU" sz="2800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для первоклассника </a:t>
            </a:r>
            <a:b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на сентябрь</a:t>
            </a:r>
            <a:endParaRPr lang="ru-RU" sz="28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564903"/>
            <a:ext cx="8064896" cy="360040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Пенал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пенале: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Шариковые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ручки (не автомат) с синим стержнем – 2 шт.; 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ростые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карандаши (хорошо отточены) – 2 шт.;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Ластик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1 шт.; точилка с боксом – 1 шт.;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Линейка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деревянная (15-20 см) – 1 шт.;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карандаши: жёлтый, красный, синий, зелёный.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3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3" y="0"/>
            <a:ext cx="9144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9144000" cy="21602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Список канцелярских товаров</a:t>
            </a:r>
            <a:b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для первоклассника </a:t>
            </a:r>
            <a:b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на сентябрь</a:t>
            </a:r>
            <a:endParaRPr lang="ru-RU" sz="28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636912"/>
            <a:ext cx="7776864" cy="35283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Папка для тетрадей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папке: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Однотонная зеленая тетрадь в мелкую клетку – 3 шт.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Однотонная зеленая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тетрадь в косую линию с частыми наклонными – 2 шт.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Прозрачные плотные обложки для тетрадей – 5 шт.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393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0" y="0"/>
            <a:ext cx="9144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9144000" cy="20882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Список канцелярских товаров</a:t>
            </a:r>
            <a:br>
              <a:rPr lang="ru-RU" sz="2800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для первоклассника </a:t>
            </a:r>
            <a:b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на сентябрь</a:t>
            </a:r>
            <a:endParaRPr lang="ru-RU" sz="28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640" y="2780928"/>
            <a:ext cx="7920880" cy="3168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Обложки для учебников (лучше приобрести после получения учебников);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Закладки для учебников (удобнее – 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ляссе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счётных палочек (подписать).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4653136"/>
            <a:ext cx="288032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08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39"/>
            <a:ext cx="7128792" cy="212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Список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принадлежностей для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уроков изобразительного</a:t>
            </a:r>
            <a:b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искусства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316162"/>
            <a:ext cx="7560840" cy="464123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Папка для уроков изобразительного искусства</a:t>
            </a:r>
          </a:p>
          <a:p>
            <a:pPr algn="ctr"/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папке: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бумаги для акварели формата А4;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Цветные карандаши (12 цветов);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Акварельные краски (12 цветов);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Восковые мелки (12 цветов);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Гуашь (6 цветов);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Палитра;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Баночка – непроливайка4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кистей для рисования (2-4 шт. разного размера)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Фартук, нарукавники;</a:t>
            </a:r>
          </a:p>
          <a:p>
            <a:pPr algn="l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Сухие и влажные салфетки.</a:t>
            </a:r>
          </a:p>
          <a:p>
            <a:pPr algn="ctr"/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подписать!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09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274" y="0"/>
            <a:ext cx="9182274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9674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Список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принадлежностей для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уроков   технологии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060848"/>
            <a:ext cx="6336704" cy="50405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Папка для уроков  технологии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папке: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цветной бумаги;</a:t>
            </a:r>
          </a:p>
          <a:p>
            <a:pPr algn="l"/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цветного картона;</a:t>
            </a:r>
          </a:p>
          <a:p>
            <a:pPr algn="l"/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белого </a:t>
            </a:r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картона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 (12 цветов);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Дощечка для лепки;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Клей ПВА;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Кисточка жесткая для клея;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Клей- карандаш;</a:t>
            </a:r>
          </a:p>
          <a:p>
            <a:pPr algn="l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 с закругленными концами;</a:t>
            </a:r>
          </a:p>
          <a:p>
            <a:pPr algn="l"/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Сухие и влажные салфетки.</a:t>
            </a:r>
          </a:p>
          <a:p>
            <a:pPr algn="l"/>
            <a:endParaRPr lang="ru-RU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подписать!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4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" y="-18955"/>
            <a:ext cx="9144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7200800" cy="1560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О школьной форме</a:t>
            </a:r>
            <a:endParaRPr lang="ru-RU" sz="2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6336704" cy="46085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Парадная форма: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Мальчики –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белая мужская сорочка,  брюки,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жилет темного синего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цвета,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бабочка красного цвета,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туфли.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Девочки-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платье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синего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цвета с  белыми воротником и манжетами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фартук белого цвета   шеврон с логотипом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школы, туфли.</a:t>
            </a:r>
          </a:p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223" y="3593296"/>
            <a:ext cx="2298000" cy="297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134" y="188640"/>
            <a:ext cx="2172866" cy="32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4793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463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     Ваш ребёнок – будущий первоклассник!!!        Следующая информация для Вас:</vt:lpstr>
      <vt:lpstr>         Что нужно в школу  первокласснику? Список необходимых  принадлежностей  для первоклассника    </vt:lpstr>
      <vt:lpstr>   Список канцелярских товаров для первоклассника  на сентябрь</vt:lpstr>
      <vt:lpstr>Список канцелярских товаров для первоклассника  на сентябрь</vt:lpstr>
      <vt:lpstr>Список канцелярских товаров для первоклассника  на сентябрь</vt:lpstr>
      <vt:lpstr>Список принадлежностей для уроков изобразительного  искусства</vt:lpstr>
      <vt:lpstr>Список принадлежностей для уроков   технологии</vt:lpstr>
      <vt:lpstr>   О школьной форме</vt:lpstr>
      <vt:lpstr>О школьной форме</vt:lpstr>
      <vt:lpstr>Готовность ребёнка к школе  (советы психолога)</vt:lpstr>
      <vt:lpstr>Психологическая готовность ребёнка к школе представляет собой совокупность личностных качеств, умений и навыков, а также, определенный уровень развития психических функций.</vt:lpstr>
      <vt:lpstr>Личностно-социальная готовность ребёнка к школе</vt:lpstr>
      <vt:lpstr>Интеллектуальная готовность ребёнка к школе</vt:lpstr>
      <vt:lpstr>Мотивационная готовность ребенка к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PC</cp:lastModifiedBy>
  <cp:revision>19</cp:revision>
  <dcterms:created xsi:type="dcterms:W3CDTF">2024-03-27T09:32:39Z</dcterms:created>
  <dcterms:modified xsi:type="dcterms:W3CDTF">2024-03-28T05:21:23Z</dcterms:modified>
</cp:coreProperties>
</file>